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6" r:id="rId19"/>
    <p:sldId id="273" r:id="rId20"/>
    <p:sldId id="274" r:id="rId21"/>
    <p:sldId id="287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11.04.2018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11.04.2018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11.04.2018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11.04.2018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11.04.2018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11.04.2018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11.04.2018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11.04.2018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11.04.2018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11.04.2018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2F50-B4C1-47B2-B69D-EF167F888FDD}" type="datetimeFigureOut">
              <a:rPr lang="ru-RU" smtClean="0"/>
              <a:pPr/>
              <a:t>11.04.2018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9AF2F50-B4C1-47B2-B69D-EF167F888FDD}" type="datetimeFigureOut">
              <a:rPr lang="ru-RU" smtClean="0"/>
              <a:pPr/>
              <a:t>11.04.2018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8D26E-0855-4B64-A527-9D1C024284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764704"/>
            <a:ext cx="7772400" cy="5553800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6600" dirty="0" smtClean="0">
                <a:solidFill>
                  <a:srgbClr val="FF0000"/>
                </a:solidFill>
              </a:rPr>
              <a:t>Математический </a:t>
            </a:r>
            <a:br>
              <a:rPr lang="ru-RU" sz="6600" dirty="0" smtClean="0">
                <a:solidFill>
                  <a:srgbClr val="FF0000"/>
                </a:solidFill>
              </a:rPr>
            </a:br>
            <a:r>
              <a:rPr lang="ru-RU" sz="6600">
                <a:solidFill>
                  <a:srgbClr val="FF0000"/>
                </a:solidFill>
              </a:rPr>
              <a:t/>
            </a:r>
            <a:br>
              <a:rPr lang="ru-RU" sz="6600">
                <a:solidFill>
                  <a:srgbClr val="FF0000"/>
                </a:solidFill>
              </a:rPr>
            </a:br>
            <a:r>
              <a:rPr lang="ru-RU" sz="6600" smtClean="0">
                <a:solidFill>
                  <a:srgbClr val="FF0000"/>
                </a:solidFill>
              </a:rPr>
              <a:t>бой</a:t>
            </a:r>
            <a:endParaRPr lang="ru-RU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1772816"/>
            <a:ext cx="8229600" cy="403244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4000" dirty="0" smtClean="0"/>
              <a:t>  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однозначному числу приписали такую же цифру. Во сколько раз увеличилось число?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Я, Серёжа, Коля, Ванда – </a:t>
            </a:r>
            <a:endPara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волейбольная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команда.</a:t>
            </a:r>
          </a:p>
          <a:p>
            <a:pPr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Женя с Игорем пока – </a:t>
            </a:r>
          </a:p>
          <a:p>
            <a:pPr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запасных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игрока.</a:t>
            </a:r>
          </a:p>
          <a:p>
            <a:pPr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когда подучатся, </a:t>
            </a:r>
            <a:endPara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нас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получится?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за цифра акробатка?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на голову встанет 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</a:p>
          <a:p>
            <a:pPr algn="ctr">
              <a:buNone/>
            </a:pP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Ровно на 3 меньше станет.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83568" y="1556792"/>
            <a:ext cx="8064896" cy="424847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давно знакомый мой, каждый угол в нём прямой,</a:t>
            </a:r>
          </a:p>
          <a:p>
            <a:pPr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4 стороны одинаковой длины.</a:t>
            </a:r>
          </a:p>
          <a:p>
            <a:pPr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Вам его представить рад. </a:t>
            </a:r>
            <a:endPara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зовут его?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848872" cy="388843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Разделите число 1888 пополам, чтобы получилось два раза по 1000.</a:t>
            </a:r>
          </a:p>
          <a:p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7992888" cy="3456384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Зайцы пилят бревно. Они сделали 10 распилов. Сколько получилось чурбачков?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4752528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Мальчик лёг спать в 8 часов вечера, поставив будильник так, чтобы он прозвенел в 9 часов утра. Сколько времени проспит мальчик?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666727"/>
          </a:xfrm>
        </p:spPr>
        <p:txBody>
          <a:bodyPr>
            <a:normAutofit fontScale="90000"/>
          </a:bodyPr>
          <a:lstStyle/>
          <a:p>
            <a:r>
              <a:rPr lang="ru-RU" sz="6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легче</a:t>
            </a:r>
            <a:r>
              <a:rPr lang="ru-RU" sz="67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ru-RU" sz="67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7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пуд </a:t>
            </a:r>
            <a:r>
              <a:rPr lang="ru-RU" sz="6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ваты или пуд железа?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457200" y="1524000"/>
            <a:ext cx="8229600" cy="4572000"/>
          </a:xfrm>
          <a:prstGeom prst="rect">
            <a:avLst/>
          </a:prstGeom>
        </p:spPr>
        <p:txBody>
          <a:bodyPr/>
          <a:lstStyle/>
          <a:p>
            <a:pPr lvl="0" algn="ctr">
              <a:buNone/>
            </a:pPr>
            <a:endParaRPr lang="ru-RU" sz="4400" b="1" dirty="0" smtClean="0">
              <a:solidFill>
                <a:srgbClr val="C00000"/>
              </a:solidFill>
              <a:latin typeface="Bookman Old Style" pitchFamily="18" charset="0"/>
            </a:endParaRPr>
          </a:p>
          <a:p>
            <a:pPr lvl="0" algn="ctr"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Bookman Old Style" pitchFamily="18" charset="0"/>
              </a:rPr>
              <a:t>Двое играли в шахматы два часа. Сколько времени играл каждый?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8310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412776"/>
            <a:ext cx="7848872" cy="3312368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chemeClr val="tx1"/>
                </a:solidFill>
              </a:rPr>
              <a:t>На руках 10 пальцев. Сколько пальцев на 10 руках? </a:t>
            </a:r>
            <a:br>
              <a:rPr lang="ru-RU" sz="5400" b="1" dirty="0" smtClean="0">
                <a:solidFill>
                  <a:schemeClr val="tx1"/>
                </a:solidFill>
              </a:rPr>
            </a:br>
            <a:endParaRPr lang="ru-RU" sz="5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95536" y="836712"/>
            <a:ext cx="8291264" cy="5289451"/>
          </a:xfrm>
        </p:spPr>
        <p:txBody>
          <a:bodyPr>
            <a:normAutofit lnSpcReduction="10000"/>
          </a:bodyPr>
          <a:lstStyle/>
          <a:p>
            <a:pPr indent="1268413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Шел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Кондрат в Ленинград,</a:t>
            </a:r>
          </a:p>
          <a:p>
            <a:pPr indent="1268413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навстречу ему 12 ребят.</a:t>
            </a:r>
          </a:p>
          <a:p>
            <a:pPr indent="1268413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каждого по 3 лукошка,</a:t>
            </a:r>
          </a:p>
          <a:p>
            <a:pPr indent="1268413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каждом лукошке - кошка, </a:t>
            </a:r>
          </a:p>
          <a:p>
            <a:pPr indent="1268413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каждой кошки - 12 котят.</a:t>
            </a:r>
          </a:p>
          <a:p>
            <a:pPr indent="1268413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каждого котенка</a:t>
            </a:r>
          </a:p>
          <a:p>
            <a:pPr indent="1268413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зубах по 4 мышонка.</a:t>
            </a:r>
          </a:p>
          <a:p>
            <a:pPr indent="1268413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задумался старый Кондрат: </a:t>
            </a:r>
          </a:p>
          <a:p>
            <a:pPr indent="1268413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мышат и котят </a:t>
            </a:r>
          </a:p>
          <a:p>
            <a:pPr indent="1268413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Ребята несут в Ленинград?</a:t>
            </a:r>
          </a:p>
          <a:p>
            <a:pPr indent="1268413"/>
            <a:endParaRPr lang="ru-RU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980728"/>
            <a:ext cx="7272808" cy="3456384"/>
          </a:xfrm>
        </p:spPr>
        <p:txBody>
          <a:bodyPr>
            <a:normAutofit lnSpcReduction="10000"/>
          </a:bodyPr>
          <a:lstStyle/>
          <a:p>
            <a:r>
              <a:rPr lang="ru-RU" sz="4800" b="1" dirty="0" smtClean="0">
                <a:solidFill>
                  <a:schemeClr val="tx1"/>
                </a:solidFill>
              </a:rPr>
              <a:t>У родителей 3 сыновей. Каждый имеет одну сестру.Сколько всего детей в семье? 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457200" y="152400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sz="4000" b="1" smtClean="0">
                <a:solidFill>
                  <a:srgbClr val="C00000"/>
                </a:solidFill>
                <a:latin typeface="Bookman Old Style" pitchFamily="18" charset="0"/>
              </a:rPr>
              <a:t>Сколько </a:t>
            </a:r>
            <a:r>
              <a:rPr lang="ru-RU" sz="4000" b="1" dirty="0" smtClean="0">
                <a:solidFill>
                  <a:srgbClr val="C00000"/>
                </a:solidFill>
                <a:latin typeface="Bookman Old Style" pitchFamily="18" charset="0"/>
              </a:rPr>
              <a:t>в комнате кошек, если в каждом из четырех углов сидит по кошке, а напротив каждой кошки сидит по три кошке?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9873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196752"/>
            <a:ext cx="7272808" cy="4032448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chemeClr val="tx1"/>
                </a:solidFill>
              </a:rPr>
              <a:t>Сумма трех чисел равна их произведению. Эти числа различные и однозначные. Найдите эти числа. </a:t>
            </a:r>
            <a:br>
              <a:rPr lang="ru-RU" sz="4400" b="1" dirty="0" smtClean="0">
                <a:solidFill>
                  <a:schemeClr val="tx1"/>
                </a:solidFill>
              </a:rPr>
            </a:br>
            <a:endParaRPr lang="ru-RU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484784"/>
            <a:ext cx="7772400" cy="2736304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Арбуз стоит 20 рублей и еще пол-арбуза. Сколько стоит арбуз?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8075240" cy="2952328"/>
          </a:xfrm>
        </p:spPr>
        <p:txBody>
          <a:bodyPr/>
          <a:lstStyle/>
          <a:p>
            <a:pPr algn="ctr"/>
            <a:r>
              <a:rPr lang="ru-RU" sz="4800" dirty="0" smtClean="0"/>
              <a:t>Стороны квадрата</a:t>
            </a:r>
            <a:br>
              <a:rPr lang="ru-RU" sz="4800" dirty="0" smtClean="0"/>
            </a:br>
            <a:r>
              <a:rPr lang="ru-RU" sz="4800" dirty="0" smtClean="0"/>
              <a:t> 4 см.найдите периметр.</a:t>
            </a:r>
            <a:endParaRPr lang="ru-RU" sz="4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8280920" cy="1944216"/>
          </a:xfrm>
        </p:spPr>
        <p:txBody>
          <a:bodyPr/>
          <a:lstStyle/>
          <a:p>
            <a:pPr algn="ctr"/>
            <a:r>
              <a:rPr lang="ru-RU" sz="6600" dirty="0" smtClean="0">
                <a:solidFill>
                  <a:schemeClr val="accent2"/>
                </a:solidFill>
              </a:rPr>
              <a:t>Конкурс капитанов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204864"/>
            <a:ext cx="7772400" cy="1800200"/>
          </a:xfrm>
        </p:spPr>
        <p:txBody>
          <a:bodyPr/>
          <a:lstStyle/>
          <a:p>
            <a:r>
              <a:rPr lang="ru-RU" dirty="0" smtClean="0"/>
              <a:t>- Начертите на глаз отрезок 10см. Кто точнее?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772400" cy="6768752"/>
          </a:xfrm>
        </p:spPr>
        <p:txBody>
          <a:bodyPr/>
          <a:lstStyle/>
          <a:p>
            <a:r>
              <a:rPr lang="ru-RU" sz="3200" dirty="0" smtClean="0"/>
              <a:t>- 3 капитана по сигналу ведущего начинают счет в слух, при этом показывают нужное число. Побеждает тот, кто быстрее перечислит все цифры по порядку от 1 до 16.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331640" y="4005064"/>
          <a:ext cx="3312370" cy="1803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474"/>
                <a:gridCol w="662474"/>
                <a:gridCol w="662474"/>
                <a:gridCol w="662474"/>
                <a:gridCol w="662474"/>
              </a:tblGrid>
              <a:tr h="5040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9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</a:tr>
              <a:tr h="3878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  <a:tr h="387802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7802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772816"/>
            <a:ext cx="7772400" cy="1656184"/>
          </a:xfrm>
        </p:spPr>
        <p:txBody>
          <a:bodyPr/>
          <a:lstStyle/>
          <a:p>
            <a:pPr algn="ctr"/>
            <a:r>
              <a:rPr lang="ru-RU" sz="4400" dirty="0" smtClean="0"/>
              <a:t>Если 8 разделить пополам, сколько будет? </a:t>
            </a:r>
            <a:endParaRPr lang="ru-RU" sz="4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1101824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chemeClr val="accent2"/>
                </a:solidFill>
              </a:rPr>
              <a:t>Конкурс</a:t>
            </a:r>
            <a:br>
              <a:rPr lang="ru-RU" sz="4800" dirty="0" smtClean="0">
                <a:solidFill>
                  <a:schemeClr val="accent2"/>
                </a:solidFill>
              </a:rPr>
            </a:br>
            <a:endParaRPr lang="ru-RU" sz="48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dirty="0"/>
              <a:t>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Петух, стоя на одной ноге весит 5кг. Сколько он будет весить, стоя на двух ногах?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908720"/>
            <a:ext cx="7772400" cy="2880320"/>
          </a:xfrm>
        </p:spPr>
        <p:txBody>
          <a:bodyPr/>
          <a:lstStyle/>
          <a:p>
            <a:r>
              <a:rPr lang="ru-RU" dirty="0" smtClean="0"/>
              <a:t>Профессор лег спать в 8 часов вечера и завел будильник на 9 часов утра. Сколько проспит профессор?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844824"/>
            <a:ext cx="7772400" cy="2016224"/>
          </a:xfrm>
        </p:spPr>
        <p:txBody>
          <a:bodyPr/>
          <a:lstStyle/>
          <a:p>
            <a:r>
              <a:rPr lang="ru-RU" dirty="0" smtClean="0"/>
              <a:t>Какие часы показывают верное время только 2 раза в сутки?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412776"/>
            <a:ext cx="7772400" cy="2304256"/>
          </a:xfrm>
        </p:spPr>
        <p:txBody>
          <a:bodyPr/>
          <a:lstStyle/>
          <a:p>
            <a:r>
              <a:rPr lang="ru-RU" dirty="0" smtClean="0"/>
              <a:t>Найдите площадь прямоугольника если стороны равны 4см и 3 см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руках 10 пальцев. Сколько пальцев на 10 руках?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1484784"/>
            <a:ext cx="7848872" cy="396044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родителей 6 сыновей. Каждый имеет сестру. Сколько всего детей 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в 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семье?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11560" y="1340768"/>
            <a:ext cx="8136904" cy="41764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Тройка лошадей пробежала путь 30км. Сколько пробежала каждая лошадь?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сутки короче: зимой или летом?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Дед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бабка, внучка, Жучка, кошка, мышка тянули-тянули и вытянули репку. Сколько глаз смотрело на репку?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11560" y="1628800"/>
            <a:ext cx="8352928" cy="37444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числа, если их перемножить, дают такой же результат, что 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и 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их сложении?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359</TotalTime>
  <Words>501</Words>
  <Application>Microsoft Office PowerPoint</Application>
  <PresentationFormat>Экран (4:3)</PresentationFormat>
  <Paragraphs>67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Воздушный поток</vt:lpstr>
      <vt:lpstr>Математический   бой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Мальчик лёг спать в 8 часов вечера, поставив будильник так, чтобы он прозвенел в 9 часов утра. Сколько времени проспит мальчик?  </vt:lpstr>
      <vt:lpstr>Что легче:  пуд ваты или пуд железа?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Арбуз стоит 20 рублей и еще пол-арбуза. Сколько стоит арбуз?  </vt:lpstr>
      <vt:lpstr>Стороны квадрата  4 см.найдите периметр.</vt:lpstr>
      <vt:lpstr>Конкурс капитанов </vt:lpstr>
      <vt:lpstr>- Начертите на глаз отрезок 10см. Кто точнее? </vt:lpstr>
      <vt:lpstr>- 3 капитана по сигналу ведущего начинают счет в слух, при этом показывают нужное число. Побеждает тот, кто быстрее перечислит все цифры по порядку от 1 до 16.      </vt:lpstr>
      <vt:lpstr>Если 8 разделить пополам, сколько будет? </vt:lpstr>
      <vt:lpstr>Конкурс </vt:lpstr>
      <vt:lpstr>Профессор лег спать в 8 часов вечера и завел будильник на 9 часов утра. Сколько проспит профессор?  </vt:lpstr>
      <vt:lpstr>Какие часы показывают верное время только 2 раза в сутки?</vt:lpstr>
      <vt:lpstr>Найдите площадь прямоугольника если стороны равны 4см и 3 см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Asus</cp:lastModifiedBy>
  <cp:revision>26</cp:revision>
  <dcterms:created xsi:type="dcterms:W3CDTF">2013-11-08T07:30:49Z</dcterms:created>
  <dcterms:modified xsi:type="dcterms:W3CDTF">2018-04-11T12:49:07Z</dcterms:modified>
</cp:coreProperties>
</file>